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0EB4919-B81E-4C13-B99E-696A7F139E58}">
  <a:tblStyle styleId="{90EB4919-B81E-4C13-B99E-696A7F139E5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9b9cead9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9b9cead9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9ba4dfa0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9ba4dfa0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9b9cead92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9b9cead9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TkZbH1aTogE?feature=shared" TargetMode="External"/><Relationship Id="rId4" Type="http://schemas.openxmlformats.org/officeDocument/2006/relationships/hyperlink" Target="http://www.youtube.com/watch?v=TkZbH1aTogE" TargetMode="External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{90EB4919-B81E-4C13-B99E-696A7F139E58}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1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{90EB4919-B81E-4C13-B99E-696A7F139E58}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curated display of objects, artworks, or artifacts intended to educate, entertain, or inform visitors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“It is a widely held belief that the act of planning/designing exhibits for a museum is a simple and intuitive process. It is not!”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Elizabeth Bogle,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Museum Exhibition Planning and Design, 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2013.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Museum Exhibit</a:t>
            </a:r>
            <a:endParaRPr b="1" sz="31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92100" y="52950"/>
            <a:ext cx="46020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VIDEO REFLECTION: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the process of building the Human Origins exhibit reveal about how collaboration, access to evidence, and interpretation shape the way history is presented to the public?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893500" y="2946325"/>
            <a:ext cx="41235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PLAY VIDEO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: Human Origins: Designing the Exhibition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descr="This video takes you behind-the-scenes into the process of designing and building the Smithsonian's National Museum of Natural History's Hall of Human Origins. For more visit humanorigins.si.edu. &#10; &#10;This video is available with both English and Spanish closed captions." id="78" name="Google Shape;78;p16" title="Human Origins: Designing the Exhibition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3725" y="527175"/>
            <a:ext cx="4087075" cy="229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